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0" r:id="rId1"/>
  </p:sldMasterIdLst>
  <p:sldIdLst>
    <p:sldId id="256" r:id="rId2"/>
    <p:sldId id="279" r:id="rId3"/>
    <p:sldId id="327" r:id="rId4"/>
    <p:sldId id="328" r:id="rId5"/>
    <p:sldId id="326" r:id="rId6"/>
    <p:sldId id="330" r:id="rId7"/>
    <p:sldId id="331" r:id="rId8"/>
    <p:sldId id="335" r:id="rId9"/>
    <p:sldId id="332" r:id="rId10"/>
    <p:sldId id="333" r:id="rId11"/>
    <p:sldId id="323" r:id="rId12"/>
    <p:sldId id="329" r:id="rId13"/>
    <p:sldId id="345" r:id="rId14"/>
    <p:sldId id="334" r:id="rId15"/>
    <p:sldId id="336" r:id="rId16"/>
    <p:sldId id="337" r:id="rId17"/>
    <p:sldId id="338" r:id="rId18"/>
    <p:sldId id="339" r:id="rId19"/>
    <p:sldId id="340" r:id="rId20"/>
    <p:sldId id="341" r:id="rId21"/>
    <p:sldId id="342" r:id="rId22"/>
    <p:sldId id="344" r:id="rId23"/>
    <p:sldId id="347" r:id="rId24"/>
    <p:sldId id="324" r:id="rId25"/>
    <p:sldId id="348" r:id="rId26"/>
    <p:sldId id="351" r:id="rId27"/>
    <p:sldId id="346" r:id="rId28"/>
    <p:sldId id="352" r:id="rId29"/>
    <p:sldId id="349" r:id="rId30"/>
    <p:sldId id="350" r:id="rId31"/>
    <p:sldId id="354" r:id="rId32"/>
    <p:sldId id="355" r:id="rId33"/>
    <p:sldId id="353" r:id="rId34"/>
    <p:sldId id="322" r:id="rId35"/>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0C752"/>
    <a:srgbClr val="E41861"/>
    <a:srgbClr val="BE12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5" autoAdjust="0"/>
    <p:restoredTop sz="94660"/>
  </p:normalViewPr>
  <p:slideViewPr>
    <p:cSldViewPr snapToGrid="0">
      <p:cViewPr varScale="1">
        <p:scale>
          <a:sx n="68" d="100"/>
          <a:sy n="68" d="100"/>
        </p:scale>
        <p:origin x="79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28/10/2017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565070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28/10/2017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972887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28/10/2017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8566337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28/10/2017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60068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28/10/2017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4141421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3" name="Date Placeholder 2"/>
          <p:cNvSpPr>
            <a:spLocks noGrp="1"/>
          </p:cNvSpPr>
          <p:nvPr>
            <p:ph type="dt" sz="half" idx="10"/>
          </p:nvPr>
        </p:nvSpPr>
        <p:spPr/>
        <p:txBody>
          <a:bodyPr/>
          <a:lstStyle/>
          <a:p>
            <a:fld id="{97A76F12-279E-4631-BE82-5F9ED667A72E}" type="datetimeFigureOut">
              <a:rPr lang="es-MX" smtClean="0"/>
              <a:t>28/10/2017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4115065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3" name="Date Placeholder 2"/>
          <p:cNvSpPr>
            <a:spLocks noGrp="1"/>
          </p:cNvSpPr>
          <p:nvPr>
            <p:ph type="dt" sz="half" idx="10"/>
          </p:nvPr>
        </p:nvSpPr>
        <p:spPr/>
        <p:txBody>
          <a:bodyPr/>
          <a:lstStyle/>
          <a:p>
            <a:fld id="{97A76F12-279E-4631-BE82-5F9ED667A72E}" type="datetimeFigureOut">
              <a:rPr lang="es-MX" smtClean="0"/>
              <a:t>28/10/2017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060807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28/10/2017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728848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28/10/2017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986134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28/10/2017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187172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97A76F12-279E-4631-BE82-5F9ED667A72E}" type="datetimeFigureOut">
              <a:rPr lang="es-MX" smtClean="0"/>
              <a:t>28/10/2017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717384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7A76F12-279E-4631-BE82-5F9ED667A72E}" type="datetimeFigureOut">
              <a:rPr lang="es-MX" smtClean="0"/>
              <a:t>28/10/2017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726436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913795" y="2912232"/>
            <a:ext cx="5107208" cy="287896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6172200" y="2912232"/>
            <a:ext cx="5095357" cy="287896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7A76F12-279E-4631-BE82-5F9ED667A72E}" type="datetimeFigureOut">
              <a:rPr lang="es-MX" smtClean="0"/>
              <a:t>28/10/2017</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53875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7A76F12-279E-4631-BE82-5F9ED667A72E}" type="datetimeFigureOut">
              <a:rPr lang="es-MX" smtClean="0"/>
              <a:t>28/10/2017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055179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A76F12-279E-4631-BE82-5F9ED667A72E}" type="datetimeFigureOut">
              <a:rPr lang="es-MX" smtClean="0"/>
              <a:t>28/10/2017</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257806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28/10/2017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4264801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28/10/2017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084611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7A76F12-279E-4631-BE82-5F9ED667A72E}" type="datetimeFigureOut">
              <a:rPr lang="es-MX" smtClean="0"/>
              <a:t>28/10/2017</a:t>
            </a:fld>
            <a:endParaRPr lang="es-MX"/>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79B1BF1-92C1-4E00-9C75-D7378F98DF89}" type="slidenum">
              <a:rPr lang="es-MX" smtClean="0"/>
              <a:t>‹Nº›</a:t>
            </a:fld>
            <a:endParaRPr lang="es-MX"/>
          </a:p>
        </p:txBody>
      </p:sp>
    </p:spTree>
    <p:extLst>
      <p:ext uri="{BB962C8B-B14F-4D97-AF65-F5344CB8AC3E}">
        <p14:creationId xmlns:p14="http://schemas.microsoft.com/office/powerpoint/2010/main" val="2322770318"/>
      </p:ext>
    </p:extLst>
  </p:cSld>
  <p:clrMap bg1="dk1" tx1="lt1" bg2="dk2" tx2="lt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 id="2147483823" r:id="rId13"/>
    <p:sldLayoutId id="2147483824" r:id="rId14"/>
    <p:sldLayoutId id="2147483825" r:id="rId15"/>
    <p:sldLayoutId id="2147483826" r:id="rId16"/>
    <p:sldLayoutId id="214748382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eveloper.android.com/studio/run/oem-usb.html?hl=es-419"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196219" y="1214438"/>
            <a:ext cx="9799562" cy="2387600"/>
          </a:xfrm>
        </p:spPr>
        <p:txBody>
          <a:bodyPr>
            <a:normAutofit/>
          </a:bodyPr>
          <a:lstStyle/>
          <a:p>
            <a:r>
              <a:rPr lang="es-MX" dirty="0">
                <a:effectLst/>
              </a:rPr>
              <a:t>Tutorial: Conectar el móvil a Android Studio.</a:t>
            </a:r>
            <a:endParaRPr lang="es-MX" dirty="0"/>
          </a:p>
        </p:txBody>
      </p:sp>
      <p:sp>
        <p:nvSpPr>
          <p:cNvPr id="3" name="Subtítulo 2"/>
          <p:cNvSpPr>
            <a:spLocks noGrp="1"/>
          </p:cNvSpPr>
          <p:nvPr>
            <p:ph type="subTitle" idx="1"/>
          </p:nvPr>
        </p:nvSpPr>
        <p:spPr/>
        <p:txBody>
          <a:bodyPr>
            <a:normAutofit/>
          </a:bodyPr>
          <a:lstStyle/>
          <a:p>
            <a:r>
              <a:rPr lang="es-MX" dirty="0"/>
              <a:t>Enrique Salas Rodríguez </a:t>
            </a:r>
          </a:p>
          <a:p>
            <a:r>
              <a:rPr lang="es-MX" dirty="0"/>
              <a:t>Leonardo Daniel Padilla Reyes</a:t>
            </a:r>
          </a:p>
        </p:txBody>
      </p:sp>
    </p:spTree>
    <p:extLst>
      <p:ext uri="{BB962C8B-B14F-4D97-AF65-F5344CB8AC3E}">
        <p14:creationId xmlns:p14="http://schemas.microsoft.com/office/powerpoint/2010/main" val="895851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¿Cual es la diferencia?</a:t>
            </a:r>
          </a:p>
        </p:txBody>
      </p:sp>
      <p:sp>
        <p:nvSpPr>
          <p:cNvPr id="3" name="Marcador de contenido 2"/>
          <p:cNvSpPr>
            <a:spLocks noGrp="1"/>
          </p:cNvSpPr>
          <p:nvPr>
            <p:ph idx="1"/>
          </p:nvPr>
        </p:nvSpPr>
        <p:spPr>
          <a:xfrm>
            <a:off x="913795" y="1533378"/>
            <a:ext cx="10353762" cy="4614204"/>
          </a:xfrm>
        </p:spPr>
        <p:txBody>
          <a:bodyPr>
            <a:normAutofit/>
          </a:bodyPr>
          <a:lstStyle/>
          <a:p>
            <a:r>
              <a:rPr lang="es-MX" sz="2800" dirty="0"/>
              <a:t>Estos cables USB normales, están compuestos por cuatro cables por dentro. </a:t>
            </a:r>
          </a:p>
          <a:p>
            <a:pPr marL="457200" indent="-457200">
              <a:buFont typeface="+mj-lt"/>
              <a:buAutoNum type="arabicPeriod"/>
            </a:pPr>
            <a:r>
              <a:rPr lang="es-MX" sz="2800" dirty="0"/>
              <a:t>Si uno de estos cuatro cables esta roto, o con falso es posible que no puedas instalar aplicaciones o se cancele la instalación al compilar, cuídalos mucho.</a:t>
            </a:r>
          </a:p>
          <a:p>
            <a:pPr marL="457200" indent="-457200">
              <a:buFont typeface="+mj-lt"/>
              <a:buAutoNum type="arabicPeriod"/>
            </a:pPr>
            <a:r>
              <a:rPr lang="es-MX" sz="2800" dirty="0"/>
              <a:t>Nota: hay cables USB para teléfono que solo cuentan con dos cables el positivo y el negativo, solo son para cargar, le faltan los cables para datos y estos no nos sirven.</a:t>
            </a:r>
          </a:p>
          <a:p>
            <a:endParaRPr lang="es-MX" dirty="0"/>
          </a:p>
          <a:p>
            <a:endParaRPr lang="es-MX" dirty="0"/>
          </a:p>
        </p:txBody>
      </p:sp>
    </p:spTree>
    <p:extLst>
      <p:ext uri="{BB962C8B-B14F-4D97-AF65-F5344CB8AC3E}">
        <p14:creationId xmlns:p14="http://schemas.microsoft.com/office/powerpoint/2010/main" val="1795335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dirty="0">
                <a:effectLst/>
              </a:rPr>
              <a:t>¿Cómo conectar el móvil a Android Studio?</a:t>
            </a:r>
            <a:br>
              <a:rPr lang="es-MX" dirty="0">
                <a:effectLst/>
              </a:rPr>
            </a:br>
            <a:endParaRPr lang="es-MX" dirty="0"/>
          </a:p>
        </p:txBody>
      </p:sp>
      <p:sp>
        <p:nvSpPr>
          <p:cNvPr id="3" name="Marcador de contenido 2"/>
          <p:cNvSpPr>
            <a:spLocks noGrp="1"/>
          </p:cNvSpPr>
          <p:nvPr>
            <p:ph idx="1"/>
          </p:nvPr>
        </p:nvSpPr>
        <p:spPr/>
        <p:txBody>
          <a:bodyPr>
            <a:normAutofit/>
          </a:bodyPr>
          <a:lstStyle/>
          <a:p>
            <a:r>
              <a:rPr lang="es-MX" sz="3600" dirty="0">
                <a:effectLst/>
              </a:rPr>
              <a:t>Estos son los pasos para conectar el móvil a Android Studio:</a:t>
            </a:r>
          </a:p>
          <a:p>
            <a:r>
              <a:rPr lang="es-MX" sz="3600" dirty="0">
                <a:effectLst/>
              </a:rPr>
              <a:t>Abre Android Studio y abrimos o creamos un proyecto nuevo para que compile sin errores.</a:t>
            </a:r>
          </a:p>
          <a:p>
            <a:endParaRPr lang="es-MX" dirty="0"/>
          </a:p>
        </p:txBody>
      </p:sp>
    </p:spTree>
    <p:extLst>
      <p:ext uri="{BB962C8B-B14F-4D97-AF65-F5344CB8AC3E}">
        <p14:creationId xmlns:p14="http://schemas.microsoft.com/office/powerpoint/2010/main" val="2107880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effectLst/>
              </a:rPr>
              <a:t>Toma el móvil y activa la depuración USB. </a:t>
            </a:r>
            <a:endParaRPr lang="es-MX" dirty="0"/>
          </a:p>
        </p:txBody>
      </p:sp>
      <p:sp>
        <p:nvSpPr>
          <p:cNvPr id="3" name="Marcador de contenido 2"/>
          <p:cNvSpPr>
            <a:spLocks noGrp="1"/>
          </p:cNvSpPr>
          <p:nvPr>
            <p:ph idx="1"/>
          </p:nvPr>
        </p:nvSpPr>
        <p:spPr/>
        <p:txBody>
          <a:bodyPr>
            <a:normAutofit lnSpcReduction="10000"/>
          </a:bodyPr>
          <a:lstStyle/>
          <a:p>
            <a:r>
              <a:rPr lang="es-MX" sz="2400" i="1" dirty="0">
                <a:effectLst/>
              </a:rPr>
              <a:t>¿Cómo activo la depuración USB?</a:t>
            </a:r>
            <a:r>
              <a:rPr lang="es-MX" sz="2400" dirty="0">
                <a:effectLst/>
              </a:rPr>
              <a:t> </a:t>
            </a:r>
          </a:p>
          <a:p>
            <a:r>
              <a:rPr lang="es-MX" sz="2400" dirty="0">
                <a:effectLst/>
              </a:rPr>
              <a:t>Desde las Opciones de Desarrollo.</a:t>
            </a:r>
            <a:endParaRPr lang="es-MX" sz="2400" i="1" dirty="0">
              <a:effectLst/>
            </a:endParaRPr>
          </a:p>
          <a:p>
            <a:r>
              <a:rPr lang="es-MX" sz="2400" i="1" dirty="0">
                <a:effectLst/>
              </a:rPr>
              <a:t>¿Cómo activo las opciones de desarrollo?</a:t>
            </a:r>
            <a:r>
              <a:rPr lang="es-MX" sz="2400" dirty="0">
                <a:effectLst/>
              </a:rPr>
              <a:t> &gt;</a:t>
            </a:r>
          </a:p>
          <a:p>
            <a:r>
              <a:rPr lang="es-MX" sz="2400" dirty="0">
                <a:effectLst/>
              </a:rPr>
              <a:t> Toma tu teléfono &gt; </a:t>
            </a:r>
            <a:r>
              <a:rPr lang="es-MX" sz="2400" b="1" dirty="0">
                <a:effectLst/>
              </a:rPr>
              <a:t>Ajustes &gt; Información del teléfono &gt; Pulsa varias veces Número de compilación</a:t>
            </a:r>
            <a:r>
              <a:rPr lang="es-MX" sz="2400" dirty="0">
                <a:effectLst/>
              </a:rPr>
              <a:t>. Cuando hagas esto, habrás activado las Opciones de desarrollo, que encontrarás en el menú anterior, en la ventana de Ajustes. Ahora ya puedes entrar y activar “</a:t>
            </a:r>
            <a:r>
              <a:rPr lang="es-MX" sz="2400" b="1" dirty="0">
                <a:effectLst/>
              </a:rPr>
              <a:t>Depuración por USB”</a:t>
            </a:r>
            <a:r>
              <a:rPr lang="es-MX" sz="2400" dirty="0">
                <a:effectLst/>
              </a:rPr>
              <a:t>.</a:t>
            </a:r>
          </a:p>
          <a:p>
            <a:endParaRPr lang="es-MX" dirty="0"/>
          </a:p>
        </p:txBody>
      </p:sp>
    </p:spTree>
    <p:extLst>
      <p:ext uri="{BB962C8B-B14F-4D97-AF65-F5344CB8AC3E}">
        <p14:creationId xmlns:p14="http://schemas.microsoft.com/office/powerpoint/2010/main" val="3686998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13795" y="2096064"/>
            <a:ext cx="10353761" cy="1326321"/>
          </a:xfrm>
        </p:spPr>
        <p:txBody>
          <a:bodyPr/>
          <a:lstStyle/>
          <a:p>
            <a:r>
              <a:rPr lang="es-MX" dirty="0"/>
              <a:t>activación USB con el uso de diapositivas.</a:t>
            </a:r>
          </a:p>
        </p:txBody>
      </p:sp>
    </p:spTree>
    <p:extLst>
      <p:ext uri="{BB962C8B-B14F-4D97-AF65-F5344CB8AC3E}">
        <p14:creationId xmlns:p14="http://schemas.microsoft.com/office/powerpoint/2010/main" val="1544610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83885" cy="6015796"/>
          </a:xfrm>
        </p:spPr>
      </p:pic>
      <p:sp>
        <p:nvSpPr>
          <p:cNvPr id="6" name="Flecha abajo 8"/>
          <p:cNvSpPr/>
          <p:nvPr/>
        </p:nvSpPr>
        <p:spPr>
          <a:xfrm rot="4943306">
            <a:off x="4724718" y="3581948"/>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980267" y="382459"/>
            <a:ext cx="5618950" cy="2401200"/>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1.- Entramos a Ajustes o Configuración</a:t>
            </a:r>
          </a:p>
        </p:txBody>
      </p:sp>
      <p:sp>
        <p:nvSpPr>
          <p:cNvPr id="8" name="Rectángulo redondeado 9"/>
          <p:cNvSpPr/>
          <p:nvPr/>
        </p:nvSpPr>
        <p:spPr>
          <a:xfrm>
            <a:off x="5980267" y="4700070"/>
            <a:ext cx="5087128" cy="153861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 en Acerca del teléfono </a:t>
            </a:r>
          </a:p>
        </p:txBody>
      </p:sp>
    </p:spTree>
    <p:extLst>
      <p:ext uri="{BB962C8B-B14F-4D97-AF65-F5344CB8AC3E}">
        <p14:creationId xmlns:p14="http://schemas.microsoft.com/office/powerpoint/2010/main" val="4100871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83885" cy="6015796"/>
          </a:xfrm>
        </p:spPr>
      </p:pic>
      <p:sp>
        <p:nvSpPr>
          <p:cNvPr id="6" name="Flecha abajo 8"/>
          <p:cNvSpPr/>
          <p:nvPr/>
        </p:nvSpPr>
        <p:spPr>
          <a:xfrm rot="4943306">
            <a:off x="4235152" y="3820930"/>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495572" y="4206240"/>
            <a:ext cx="6381095"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 en Número de compilación hasta que nos muestre un mensaje</a:t>
            </a:r>
          </a:p>
        </p:txBody>
      </p:sp>
      <p:sp>
        <p:nvSpPr>
          <p:cNvPr id="8" name="Rectángulo redondeado 9"/>
          <p:cNvSpPr/>
          <p:nvPr/>
        </p:nvSpPr>
        <p:spPr>
          <a:xfrm>
            <a:off x="5980267" y="382459"/>
            <a:ext cx="5618950" cy="2401200"/>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Ahora estamos en Acerca del teléfono</a:t>
            </a:r>
          </a:p>
        </p:txBody>
      </p:sp>
    </p:spTree>
    <p:extLst>
      <p:ext uri="{BB962C8B-B14F-4D97-AF65-F5344CB8AC3E}">
        <p14:creationId xmlns:p14="http://schemas.microsoft.com/office/powerpoint/2010/main" val="6386315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86137" cy="6019800"/>
          </a:xfrm>
        </p:spPr>
      </p:pic>
      <p:sp>
        <p:nvSpPr>
          <p:cNvPr id="6" name="Flecha abajo 8"/>
          <p:cNvSpPr/>
          <p:nvPr/>
        </p:nvSpPr>
        <p:spPr>
          <a:xfrm rot="4943306">
            <a:off x="4213416" y="3833407"/>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029200" y="4640579"/>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Seguimos dando clic hasta que este número baje a uno</a:t>
            </a:r>
          </a:p>
        </p:txBody>
      </p:sp>
    </p:spTree>
    <p:extLst>
      <p:ext uri="{BB962C8B-B14F-4D97-AF65-F5344CB8AC3E}">
        <p14:creationId xmlns:p14="http://schemas.microsoft.com/office/powerpoint/2010/main" val="1930401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4" y="609599"/>
            <a:ext cx="3383885" cy="6015797"/>
          </a:xfrm>
        </p:spPr>
      </p:pic>
      <p:sp>
        <p:nvSpPr>
          <p:cNvPr id="6" name="Flecha abajo 8"/>
          <p:cNvSpPr/>
          <p:nvPr/>
        </p:nvSpPr>
        <p:spPr>
          <a:xfrm rot="4943306">
            <a:off x="4249183" y="3833407"/>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029200" y="4640579"/>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Damos nuestro ultimo clic y nos mostrara este mensaje</a:t>
            </a:r>
          </a:p>
        </p:txBody>
      </p:sp>
    </p:spTree>
    <p:extLst>
      <p:ext uri="{BB962C8B-B14F-4D97-AF65-F5344CB8AC3E}">
        <p14:creationId xmlns:p14="http://schemas.microsoft.com/office/powerpoint/2010/main" val="2649152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406745" cy="6056436"/>
          </a:xfrm>
        </p:spPr>
      </p:pic>
      <p:sp>
        <p:nvSpPr>
          <p:cNvPr id="6" name="Flecha abajo 8"/>
          <p:cNvSpPr/>
          <p:nvPr/>
        </p:nvSpPr>
        <p:spPr>
          <a:xfrm rot="4943306">
            <a:off x="4260615" y="3833407"/>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029200" y="4640579"/>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Si nos muestra este mensaje, regresamos a ajustes o configuración</a:t>
            </a:r>
          </a:p>
        </p:txBody>
      </p:sp>
    </p:spTree>
    <p:extLst>
      <p:ext uri="{BB962C8B-B14F-4D97-AF65-F5344CB8AC3E}">
        <p14:creationId xmlns:p14="http://schemas.microsoft.com/office/powerpoint/2010/main" val="32494948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599"/>
            <a:ext cx="3429605" cy="6097077"/>
          </a:xfrm>
        </p:spPr>
      </p:pic>
      <p:sp>
        <p:nvSpPr>
          <p:cNvPr id="6" name="Flecha abajo 8"/>
          <p:cNvSpPr/>
          <p:nvPr/>
        </p:nvSpPr>
        <p:spPr>
          <a:xfrm rot="4943306">
            <a:off x="3929145" y="3160086"/>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029200" y="2948941"/>
            <a:ext cx="6687447" cy="3541204"/>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Vemos que nos aparece una nueva opción llamada programador, damos clic en ella</a:t>
            </a:r>
          </a:p>
        </p:txBody>
      </p:sp>
    </p:spTree>
    <p:extLst>
      <p:ext uri="{BB962C8B-B14F-4D97-AF65-F5344CB8AC3E}">
        <p14:creationId xmlns:p14="http://schemas.microsoft.com/office/powerpoint/2010/main" val="2027618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dirty="0"/>
              <a:t>Desde el poderoso google </a:t>
            </a:r>
            <a:r>
              <a:rPr lang="es-MX" dirty="0">
                <a:sym typeface="Wingdings" panose="05000000000000000000" pitchFamily="2" charset="2"/>
              </a:rPr>
              <a:t></a:t>
            </a:r>
            <a:br>
              <a:rPr lang="es-MX" dirty="0">
                <a:sym typeface="Wingdings" panose="05000000000000000000" pitchFamily="2" charset="2"/>
              </a:rPr>
            </a:br>
            <a:r>
              <a:rPr lang="es-MX" dirty="0">
                <a:sym typeface="Wingdings" panose="05000000000000000000" pitchFamily="2" charset="2"/>
              </a:rPr>
              <a:t>1</a:t>
            </a:r>
            <a:r>
              <a:rPr lang="es-MX" dirty="0">
                <a:effectLst/>
              </a:rPr>
              <a:t>.- Paso  Buscar los drivers de nuestra marca de celular en google</a:t>
            </a:r>
            <a:r>
              <a:rPr lang="es-MX" dirty="0"/>
              <a:t> </a:t>
            </a:r>
          </a:p>
        </p:txBody>
      </p:sp>
      <p:pic>
        <p:nvPicPr>
          <p:cNvPr id="4" name="Marcador de contenido 3"/>
          <p:cNvPicPr>
            <a:picLocks noGrp="1" noChangeAspect="1"/>
          </p:cNvPicPr>
          <p:nvPr>
            <p:ph idx="1"/>
          </p:nvPr>
        </p:nvPicPr>
        <p:blipFill rotWithShape="1">
          <a:blip r:embed="rId2"/>
          <a:srcRect l="27937" t="16111" r="27262" b="41474"/>
          <a:stretch/>
        </p:blipFill>
        <p:spPr>
          <a:xfrm>
            <a:off x="2621374" y="2095500"/>
            <a:ext cx="6939727" cy="3695700"/>
          </a:xfrm>
          <a:prstGeom prst="rect">
            <a:avLst/>
          </a:prstGeom>
          <a:ln w="76200">
            <a:solidFill>
              <a:srgbClr val="7030A0"/>
            </a:solidFill>
          </a:ln>
        </p:spPr>
      </p:pic>
    </p:spTree>
    <p:extLst>
      <p:ext uri="{BB962C8B-B14F-4D97-AF65-F5344CB8AC3E}">
        <p14:creationId xmlns:p14="http://schemas.microsoft.com/office/powerpoint/2010/main" val="1435028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38165" cy="5934516"/>
          </a:xfrm>
        </p:spPr>
      </p:pic>
      <p:sp>
        <p:nvSpPr>
          <p:cNvPr id="6" name="Flecha abajo 8"/>
          <p:cNvSpPr/>
          <p:nvPr/>
        </p:nvSpPr>
        <p:spPr>
          <a:xfrm rot="4943306">
            <a:off x="5676419" y="1331822"/>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4767761" y="2390453"/>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Damos clic en Depuración por USB</a:t>
            </a:r>
          </a:p>
        </p:txBody>
      </p:sp>
    </p:spTree>
    <p:extLst>
      <p:ext uri="{BB962C8B-B14F-4D97-AF65-F5344CB8AC3E}">
        <p14:creationId xmlns:p14="http://schemas.microsoft.com/office/powerpoint/2010/main" val="30058589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21843" cy="5905500"/>
          </a:xfrm>
        </p:spPr>
      </p:pic>
      <p:sp>
        <p:nvSpPr>
          <p:cNvPr id="6" name="Flecha abajo 8"/>
          <p:cNvSpPr/>
          <p:nvPr/>
        </p:nvSpPr>
        <p:spPr>
          <a:xfrm rot="4943306">
            <a:off x="5488767" y="1990634"/>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197329" y="2637567"/>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Leemos y aceptamos el mensaje de depuración por USB</a:t>
            </a:r>
          </a:p>
        </p:txBody>
      </p:sp>
    </p:spTree>
    <p:extLst>
      <p:ext uri="{BB962C8B-B14F-4D97-AF65-F5344CB8AC3E}">
        <p14:creationId xmlns:p14="http://schemas.microsoft.com/office/powerpoint/2010/main" val="24868836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21843" cy="5905500"/>
          </a:xfrm>
        </p:spPr>
      </p:pic>
      <p:sp>
        <p:nvSpPr>
          <p:cNvPr id="6" name="Flecha abajo 8"/>
          <p:cNvSpPr/>
          <p:nvPr/>
        </p:nvSpPr>
        <p:spPr>
          <a:xfrm rot="4943306">
            <a:off x="5676419" y="1331822"/>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4767761" y="2390453"/>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Una vez que esta activada conectamos el celular con el USB a la computadora.</a:t>
            </a:r>
          </a:p>
        </p:txBody>
      </p:sp>
    </p:spTree>
    <p:extLst>
      <p:ext uri="{BB962C8B-B14F-4D97-AF65-F5344CB8AC3E}">
        <p14:creationId xmlns:p14="http://schemas.microsoft.com/office/powerpoint/2010/main" val="8422144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Abrimos android estudio</a:t>
            </a:r>
          </a:p>
        </p:txBody>
      </p:sp>
      <p:pic>
        <p:nvPicPr>
          <p:cNvPr id="4" name="Marcador de contenido 3"/>
          <p:cNvPicPr>
            <a:picLocks noGrp="1" noChangeAspect="1"/>
          </p:cNvPicPr>
          <p:nvPr>
            <p:ph idx="1"/>
          </p:nvPr>
        </p:nvPicPr>
        <p:blipFill>
          <a:blip r:embed="rId2"/>
          <a:stretch>
            <a:fillRect/>
          </a:stretch>
        </p:blipFill>
        <p:spPr>
          <a:xfrm>
            <a:off x="3043237" y="2228850"/>
            <a:ext cx="6096000" cy="3429000"/>
          </a:xfrm>
          <a:prstGeom prst="rect">
            <a:avLst/>
          </a:prstGeom>
        </p:spPr>
      </p:pic>
    </p:spTree>
    <p:extLst>
      <p:ext uri="{BB962C8B-B14F-4D97-AF65-F5344CB8AC3E}">
        <p14:creationId xmlns:p14="http://schemas.microsoft.com/office/powerpoint/2010/main" val="39113379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Instrucciones</a:t>
            </a:r>
          </a:p>
        </p:txBody>
      </p:sp>
      <p:sp>
        <p:nvSpPr>
          <p:cNvPr id="3" name="Marcador de contenido 2"/>
          <p:cNvSpPr>
            <a:spLocks noGrp="1"/>
          </p:cNvSpPr>
          <p:nvPr>
            <p:ph idx="1"/>
          </p:nvPr>
        </p:nvSpPr>
        <p:spPr/>
        <p:txBody>
          <a:bodyPr>
            <a:normAutofit fontScale="92500"/>
          </a:bodyPr>
          <a:lstStyle/>
          <a:p>
            <a:pPr algn="just"/>
            <a:r>
              <a:rPr lang="es-MX" sz="2800" dirty="0">
                <a:effectLst/>
              </a:rPr>
              <a:t>En Android Studio, ejecuta la aplicación y te aparecerá una ventana con los </a:t>
            </a:r>
            <a:r>
              <a:rPr lang="es-MX" sz="2800" b="1" dirty="0">
                <a:effectLst/>
              </a:rPr>
              <a:t>dispositivos conectados</a:t>
            </a:r>
            <a:r>
              <a:rPr lang="es-MX" sz="2800" dirty="0">
                <a:effectLst/>
              </a:rPr>
              <a:t>. Y mucha atención, porque si miramos lo que está ocurriendo en el móvil en este instante, verás que nos pide “</a:t>
            </a:r>
            <a:r>
              <a:rPr lang="es-MX" sz="2800" b="1" dirty="0">
                <a:effectLst/>
              </a:rPr>
              <a:t>¿Permitir depuración por USB?</a:t>
            </a:r>
            <a:r>
              <a:rPr lang="es-MX" sz="2800" dirty="0">
                <a:effectLst/>
              </a:rPr>
              <a:t>“, tendremos que aceptar por lo tanto la huella digital de la clave RSA y haremos clic en “</a:t>
            </a:r>
            <a:r>
              <a:rPr lang="es-MX" sz="2800" i="1" dirty="0">
                <a:effectLst/>
              </a:rPr>
              <a:t>permitir siempre desde este ordenador</a:t>
            </a:r>
            <a:r>
              <a:rPr lang="es-MX" sz="2800" dirty="0">
                <a:effectLst/>
              </a:rPr>
              <a:t>“ si es que es una computadora confiable.</a:t>
            </a:r>
          </a:p>
          <a:p>
            <a:endParaRPr lang="es-MX" dirty="0"/>
          </a:p>
        </p:txBody>
      </p:sp>
    </p:spTree>
    <p:extLst>
      <p:ext uri="{BB962C8B-B14F-4D97-AF65-F5344CB8AC3E}">
        <p14:creationId xmlns:p14="http://schemas.microsoft.com/office/powerpoint/2010/main" val="23130699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rotWithShape="1">
          <a:blip r:embed="rId2"/>
          <a:srcRect r="51497" b="46693"/>
          <a:stretch/>
        </p:blipFill>
        <p:spPr>
          <a:xfrm>
            <a:off x="913794" y="609600"/>
            <a:ext cx="10353762" cy="5885240"/>
          </a:xfrm>
          <a:prstGeom prst="rect">
            <a:avLst/>
          </a:prstGeom>
        </p:spPr>
      </p:pic>
      <p:sp>
        <p:nvSpPr>
          <p:cNvPr id="5" name="Flecha abajo 8"/>
          <p:cNvSpPr/>
          <p:nvPr/>
        </p:nvSpPr>
        <p:spPr>
          <a:xfrm rot="1797798">
            <a:off x="2905083" y="2429100"/>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3501667" y="2536659"/>
            <a:ext cx="6687447" cy="2710590"/>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Antes de nada, esperemos que el </a:t>
            </a:r>
            <a:r>
              <a:rPr lang="es-MX" sz="3600" b="1" dirty="0" err="1"/>
              <a:t>Gradle</a:t>
            </a:r>
            <a:r>
              <a:rPr lang="es-MX" sz="3600" b="1" dirty="0"/>
              <a:t> </a:t>
            </a:r>
            <a:r>
              <a:rPr lang="es-MX" sz="3600" b="1" dirty="0" err="1"/>
              <a:t>build</a:t>
            </a:r>
            <a:r>
              <a:rPr lang="es-MX" sz="3600" b="1" dirty="0"/>
              <a:t> haya termine de cargar. Esto toma algunos minutos</a:t>
            </a:r>
          </a:p>
        </p:txBody>
      </p:sp>
    </p:spTree>
    <p:extLst>
      <p:ext uri="{BB962C8B-B14F-4D97-AF65-F5344CB8AC3E}">
        <p14:creationId xmlns:p14="http://schemas.microsoft.com/office/powerpoint/2010/main" val="4227454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Ahora Es importante tener el teléfono desbloqueado.</a:t>
            </a:r>
          </a:p>
        </p:txBody>
      </p:sp>
      <p:pic>
        <p:nvPicPr>
          <p:cNvPr id="3074" name="Picture 2" descr="Resultado de imagen para telefono con patron o cont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13794" y="2058275"/>
            <a:ext cx="10353762" cy="4574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4330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83015" y="609600"/>
            <a:ext cx="6484541" cy="5732666"/>
          </a:xfrm>
        </p:spPr>
        <p:txBody>
          <a:bodyPr/>
          <a:lstStyle/>
          <a:p>
            <a:r>
              <a:rPr lang="es-MX" dirty="0"/>
              <a:t>Si la computadora es de confianza le damos permitir siempre, y si no solo aceptar que sería solo por esta vez.</a:t>
            </a:r>
          </a:p>
        </p:txBody>
      </p:sp>
      <p:pic>
        <p:nvPicPr>
          <p:cNvPr id="2050" name="Picture 2" descr="https://www.clangsm.com/forum/uploads/monthly_01_2016/post-219072-1452822950.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13794" y="609599"/>
            <a:ext cx="3222107" cy="5732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8529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a:stretch>
            <a:fillRect/>
          </a:stretch>
        </p:blipFill>
        <p:spPr>
          <a:xfrm>
            <a:off x="913795" y="609599"/>
            <a:ext cx="3447190" cy="6128339"/>
          </a:xfrm>
          <a:prstGeom prst="rect">
            <a:avLst/>
          </a:prstGeom>
        </p:spPr>
      </p:pic>
      <p:sp>
        <p:nvSpPr>
          <p:cNvPr id="6" name="Flecha abajo 8"/>
          <p:cNvSpPr/>
          <p:nvPr/>
        </p:nvSpPr>
        <p:spPr>
          <a:xfrm rot="5886203">
            <a:off x="3076892" y="-774795"/>
            <a:ext cx="427366" cy="369677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4877714" y="757896"/>
            <a:ext cx="6687447" cy="2294793"/>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Si nos muestra este icono en nuestro teléfono, todo esta en regla.</a:t>
            </a:r>
          </a:p>
        </p:txBody>
      </p:sp>
      <p:pic>
        <p:nvPicPr>
          <p:cNvPr id="8" name="Marcador de contenido 4"/>
          <p:cNvPicPr>
            <a:picLocks noChangeAspect="1"/>
          </p:cNvPicPr>
          <p:nvPr/>
        </p:nvPicPr>
        <p:blipFill rotWithShape="1">
          <a:blip r:embed="rId2"/>
          <a:srcRect l="7673" r="84771" b="96690"/>
          <a:stretch/>
        </p:blipFill>
        <p:spPr>
          <a:xfrm>
            <a:off x="5311661" y="2151720"/>
            <a:ext cx="1157019" cy="900969"/>
          </a:xfrm>
          <a:prstGeom prst="rect">
            <a:avLst/>
          </a:prstGeom>
        </p:spPr>
      </p:pic>
    </p:spTree>
    <p:extLst>
      <p:ext uri="{BB962C8B-B14F-4D97-AF65-F5344CB8AC3E}">
        <p14:creationId xmlns:p14="http://schemas.microsoft.com/office/powerpoint/2010/main" val="6282780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pic>
        <p:nvPicPr>
          <p:cNvPr id="4" name="Marcador de contenido 3"/>
          <p:cNvPicPr>
            <a:picLocks noGrp="1" noChangeAspect="1"/>
          </p:cNvPicPr>
          <p:nvPr>
            <p:ph idx="1"/>
          </p:nvPr>
        </p:nvPicPr>
        <p:blipFill rotWithShape="1">
          <a:blip r:embed="rId2"/>
          <a:srcRect r="51783" b="47835"/>
          <a:stretch/>
        </p:blipFill>
        <p:spPr>
          <a:xfrm>
            <a:off x="913795" y="609600"/>
            <a:ext cx="10247692" cy="6233134"/>
          </a:xfrm>
          <a:prstGeom prst="rect">
            <a:avLst/>
          </a:prstGeom>
        </p:spPr>
      </p:pic>
      <p:sp>
        <p:nvSpPr>
          <p:cNvPr id="5" name="Flecha abajo 8"/>
          <p:cNvSpPr/>
          <p:nvPr/>
        </p:nvSpPr>
        <p:spPr>
          <a:xfrm rot="10335205">
            <a:off x="7652863" y="1765026"/>
            <a:ext cx="635726" cy="2278920"/>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7502173" y="3496062"/>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2415948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Aquí en este link casi el final vienen las marcas.</a:t>
            </a:r>
          </a:p>
        </p:txBody>
      </p:sp>
      <p:sp>
        <p:nvSpPr>
          <p:cNvPr id="3" name="Marcador de contenido 2"/>
          <p:cNvSpPr>
            <a:spLocks noGrp="1"/>
          </p:cNvSpPr>
          <p:nvPr>
            <p:ph idx="1"/>
          </p:nvPr>
        </p:nvSpPr>
        <p:spPr/>
        <p:txBody>
          <a:bodyPr>
            <a:normAutofit/>
          </a:bodyPr>
          <a:lstStyle/>
          <a:p>
            <a:pPr algn="ctr"/>
            <a:r>
              <a:rPr lang="es-MX" sz="6000" dirty="0">
                <a:hlinkClick r:id="rId2"/>
              </a:rPr>
              <a:t>https://developer.android.com/studio/run/oem-usb.html?hl=es-419</a:t>
            </a:r>
            <a:r>
              <a:rPr lang="es-MX" sz="6000" dirty="0"/>
              <a:t> </a:t>
            </a:r>
          </a:p>
        </p:txBody>
      </p:sp>
    </p:spTree>
    <p:extLst>
      <p:ext uri="{BB962C8B-B14F-4D97-AF65-F5344CB8AC3E}">
        <p14:creationId xmlns:p14="http://schemas.microsoft.com/office/powerpoint/2010/main" val="18932547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dirty="0"/>
              <a:t>En dispositivos conectados debe aparecer el nombre de su teléfono </a:t>
            </a:r>
          </a:p>
        </p:txBody>
      </p:sp>
      <p:pic>
        <p:nvPicPr>
          <p:cNvPr id="4" name="Marcador de contenido 3"/>
          <p:cNvPicPr>
            <a:picLocks noGrp="1" noChangeAspect="1"/>
          </p:cNvPicPr>
          <p:nvPr>
            <p:ph idx="1"/>
          </p:nvPr>
        </p:nvPicPr>
        <p:blipFill rotWithShape="1">
          <a:blip r:embed="rId2"/>
          <a:srcRect r="65836" b="53545"/>
          <a:stretch/>
        </p:blipFill>
        <p:spPr>
          <a:xfrm>
            <a:off x="3193367" y="2112669"/>
            <a:ext cx="5743468" cy="4390832"/>
          </a:xfrm>
          <a:prstGeom prst="rect">
            <a:avLst/>
          </a:prstGeom>
        </p:spPr>
      </p:pic>
      <p:pic>
        <p:nvPicPr>
          <p:cNvPr id="5" name="Marcador de contenido 3"/>
          <p:cNvPicPr>
            <a:picLocks noChangeAspect="1"/>
          </p:cNvPicPr>
          <p:nvPr/>
        </p:nvPicPr>
        <p:blipFill rotWithShape="1">
          <a:blip r:embed="rId2"/>
          <a:srcRect l="1215" t="17392" r="69951" b="68508"/>
          <a:stretch/>
        </p:blipFill>
        <p:spPr>
          <a:xfrm>
            <a:off x="3402596" y="3412867"/>
            <a:ext cx="4804228" cy="1320800"/>
          </a:xfrm>
          <a:prstGeom prst="rect">
            <a:avLst/>
          </a:prstGeom>
        </p:spPr>
      </p:pic>
      <p:sp>
        <p:nvSpPr>
          <p:cNvPr id="6" name="Flecha abajo 8"/>
          <p:cNvSpPr/>
          <p:nvPr/>
        </p:nvSpPr>
        <p:spPr>
          <a:xfrm rot="3010701">
            <a:off x="8257774" y="4142467"/>
            <a:ext cx="635726" cy="2278920"/>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8575637" y="4357209"/>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7529155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13796" y="2096064"/>
            <a:ext cx="10353761" cy="1326321"/>
          </a:xfrm>
        </p:spPr>
        <p:txBody>
          <a:bodyPr>
            <a:normAutofit fontScale="90000"/>
          </a:bodyPr>
          <a:lstStyle/>
          <a:p>
            <a:r>
              <a:rPr lang="es-MX" dirty="0"/>
              <a:t>Si nuestra aplicación no tiene algún error correrá automáticamente en nuestro teléfono desplegando la aplicación</a:t>
            </a:r>
          </a:p>
        </p:txBody>
      </p:sp>
    </p:spTree>
    <p:extLst>
      <p:ext uri="{BB962C8B-B14F-4D97-AF65-F5344CB8AC3E}">
        <p14:creationId xmlns:p14="http://schemas.microsoft.com/office/powerpoint/2010/main" val="33868887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937760" y="609600"/>
            <a:ext cx="6357931" cy="5903254"/>
          </a:xfrm>
        </p:spPr>
        <p:txBody>
          <a:bodyPr/>
          <a:lstStyle/>
          <a:p>
            <a:r>
              <a:rPr lang="es-MX" dirty="0"/>
              <a:t>Veremos que la aplicación se instala y se muestra con las demás aplicaciones con alguno de estos iconos</a:t>
            </a:r>
          </a:p>
        </p:txBody>
      </p:sp>
      <p:pic>
        <p:nvPicPr>
          <p:cNvPr id="8" name="Marcador de contenido 7"/>
          <p:cNvPicPr>
            <a:picLocks noGrp="1" noChangeAspect="1"/>
          </p:cNvPicPr>
          <p:nvPr>
            <p:ph idx="1"/>
          </p:nvPr>
        </p:nvPicPr>
        <p:blipFill>
          <a:blip r:embed="rId2"/>
          <a:stretch>
            <a:fillRect/>
          </a:stretch>
        </p:blipFill>
        <p:spPr>
          <a:xfrm>
            <a:off x="913795" y="609600"/>
            <a:ext cx="3320580" cy="5903254"/>
          </a:xfrm>
          <a:prstGeom prst="rect">
            <a:avLst/>
          </a:prstGeom>
        </p:spPr>
      </p:pic>
      <p:sp>
        <p:nvSpPr>
          <p:cNvPr id="9" name="Flecha abajo 8"/>
          <p:cNvSpPr/>
          <p:nvPr/>
        </p:nvSpPr>
        <p:spPr>
          <a:xfrm rot="4736881">
            <a:off x="4502475" y="3085785"/>
            <a:ext cx="635726" cy="4198695"/>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Tree>
    <p:extLst>
      <p:ext uri="{BB962C8B-B14F-4D97-AF65-F5344CB8AC3E}">
        <p14:creationId xmlns:p14="http://schemas.microsoft.com/office/powerpoint/2010/main" val="23653121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¿Qué hago si no lo detecta?</a:t>
            </a:r>
          </a:p>
        </p:txBody>
      </p:sp>
      <p:sp>
        <p:nvSpPr>
          <p:cNvPr id="3" name="Marcador de contenido 2"/>
          <p:cNvSpPr>
            <a:spLocks noGrp="1"/>
          </p:cNvSpPr>
          <p:nvPr>
            <p:ph idx="1"/>
          </p:nvPr>
        </p:nvSpPr>
        <p:spPr>
          <a:xfrm>
            <a:off x="913794" y="2096064"/>
            <a:ext cx="10509171" cy="4051518"/>
          </a:xfrm>
        </p:spPr>
        <p:txBody>
          <a:bodyPr>
            <a:noAutofit/>
          </a:bodyPr>
          <a:lstStyle/>
          <a:p>
            <a:pPr algn="just"/>
            <a:r>
              <a:rPr lang="es-MX" sz="3200" dirty="0"/>
              <a:t>La mayoría de las veces tienes que repetir los pasos, de desconectar el cable USB, asegurarte tener depuración USB activada, confirmar que la computadora es de confianza, que el cable USB no este roto o dañado, y si no aún no lo detecta, se tiene que cerrar Android Studio y si aún así no se arregla, reiniciamos la computadora.</a:t>
            </a:r>
          </a:p>
        </p:txBody>
      </p:sp>
    </p:spTree>
    <p:extLst>
      <p:ext uri="{BB962C8B-B14F-4D97-AF65-F5344CB8AC3E}">
        <p14:creationId xmlns:p14="http://schemas.microsoft.com/office/powerpoint/2010/main" val="12437922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419" dirty="0"/>
              <a:t>Agradecimiento.</a:t>
            </a:r>
            <a:endParaRPr lang="es-MX" dirty="0"/>
          </a:p>
        </p:txBody>
      </p:sp>
      <p:sp>
        <p:nvSpPr>
          <p:cNvPr id="3" name="Marcador de contenido 2"/>
          <p:cNvSpPr>
            <a:spLocks noGrp="1"/>
          </p:cNvSpPr>
          <p:nvPr>
            <p:ph idx="1"/>
          </p:nvPr>
        </p:nvSpPr>
        <p:spPr>
          <a:xfrm>
            <a:off x="913795" y="2184135"/>
            <a:ext cx="10353762" cy="3695136"/>
          </a:xfrm>
        </p:spPr>
        <p:txBody>
          <a:bodyPr>
            <a:normAutofit/>
          </a:bodyPr>
          <a:lstStyle/>
          <a:p>
            <a:pPr algn="ctr"/>
            <a:r>
              <a:rPr lang="es-419" sz="2800" b="1" dirty="0"/>
              <a:t>Gracias por ver toda esta presentación.</a:t>
            </a:r>
            <a:endParaRPr lang="es-MX" sz="2800" b="1" dirty="0"/>
          </a:p>
        </p:txBody>
      </p:sp>
      <p:pic>
        <p:nvPicPr>
          <p:cNvPr id="1028" name="Picture 4" descr="Resultado de imagen para agradecimiento 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827606"/>
            <a:ext cx="12192000" cy="347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6548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rotWithShape="1">
          <a:blip r:embed="rId2"/>
          <a:srcRect l="1186" t="20952" r="57030" b="24615"/>
          <a:stretch/>
        </p:blipFill>
        <p:spPr>
          <a:xfrm>
            <a:off x="0" y="-1"/>
            <a:ext cx="12192000" cy="6848633"/>
          </a:xfrm>
          <a:prstGeom prst="rect">
            <a:avLst/>
          </a:prstGeom>
        </p:spPr>
      </p:pic>
      <p:sp>
        <p:nvSpPr>
          <p:cNvPr id="6" name="Rectángulo redondeado 9"/>
          <p:cNvSpPr/>
          <p:nvPr/>
        </p:nvSpPr>
        <p:spPr>
          <a:xfrm>
            <a:off x="0" y="1696198"/>
            <a:ext cx="12168553"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Buscamos el correspondiente a nuestro teléfono</a:t>
            </a:r>
          </a:p>
        </p:txBody>
      </p:sp>
    </p:spTree>
    <p:extLst>
      <p:ext uri="{BB962C8B-B14F-4D97-AF65-F5344CB8AC3E}">
        <p14:creationId xmlns:p14="http://schemas.microsoft.com/office/powerpoint/2010/main" val="3353524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rotWithShape="1">
          <a:blip r:embed="rId2"/>
          <a:srcRect l="7490" t="9897" r="16750" b="21586"/>
          <a:stretch/>
        </p:blipFill>
        <p:spPr>
          <a:xfrm>
            <a:off x="0" y="2144444"/>
            <a:ext cx="12191999" cy="4713556"/>
          </a:xfrm>
          <a:prstGeom prst="rect">
            <a:avLst/>
          </a:prstGeom>
        </p:spPr>
      </p:pic>
      <p:sp>
        <p:nvSpPr>
          <p:cNvPr id="2" name="Título 1"/>
          <p:cNvSpPr>
            <a:spLocks noGrp="1"/>
          </p:cNvSpPr>
          <p:nvPr>
            <p:ph type="title"/>
          </p:nvPr>
        </p:nvSpPr>
        <p:spPr/>
        <p:txBody>
          <a:bodyPr>
            <a:normAutofit fontScale="90000"/>
          </a:bodyPr>
          <a:lstStyle/>
          <a:p>
            <a:r>
              <a:rPr lang="es-MX" dirty="0"/>
              <a:t>Aunque también pueden bajarlos desde la pagina oficial perteneciente de su equipo. Ejemplo: </a:t>
            </a:r>
            <a:r>
              <a:rPr lang="es-MX" dirty="0" err="1"/>
              <a:t>MOtorola</a:t>
            </a:r>
            <a:endParaRPr lang="es-MX" dirty="0"/>
          </a:p>
        </p:txBody>
      </p:sp>
    </p:spTree>
    <p:extLst>
      <p:ext uri="{BB962C8B-B14F-4D97-AF65-F5344CB8AC3E}">
        <p14:creationId xmlns:p14="http://schemas.microsoft.com/office/powerpoint/2010/main" val="383392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Descargan su driver de la marca de su </a:t>
            </a:r>
            <a:r>
              <a:rPr lang="es-MX" dirty="0" err="1"/>
              <a:t>telefono</a:t>
            </a:r>
            <a:r>
              <a:rPr lang="es-MX" dirty="0"/>
              <a:t>. </a:t>
            </a:r>
          </a:p>
        </p:txBody>
      </p:sp>
      <p:pic>
        <p:nvPicPr>
          <p:cNvPr id="4" name="Marcador de contenido 3"/>
          <p:cNvPicPr>
            <a:picLocks noGrp="1" noChangeAspect="1"/>
          </p:cNvPicPr>
          <p:nvPr>
            <p:ph idx="1"/>
          </p:nvPr>
        </p:nvPicPr>
        <p:blipFill rotWithShape="1">
          <a:blip r:embed="rId2"/>
          <a:srcRect l="8340" t="24055" r="42006" b="16495"/>
          <a:stretch/>
        </p:blipFill>
        <p:spPr>
          <a:xfrm>
            <a:off x="1381250" y="2126421"/>
            <a:ext cx="9418849" cy="4388679"/>
          </a:xfrm>
          <a:prstGeom prst="rect">
            <a:avLst/>
          </a:prstGeom>
        </p:spPr>
      </p:pic>
    </p:spTree>
    <p:extLst>
      <p:ext uri="{BB962C8B-B14F-4D97-AF65-F5344CB8AC3E}">
        <p14:creationId xmlns:p14="http://schemas.microsoft.com/office/powerpoint/2010/main" val="2767797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Abren su programa dependiendo de su teléfono y lo instalan </a:t>
            </a:r>
          </a:p>
        </p:txBody>
      </p:sp>
      <p:pic>
        <p:nvPicPr>
          <p:cNvPr id="4" name="Marcador de contenido 3"/>
          <p:cNvPicPr>
            <a:picLocks noGrp="1" noChangeAspect="1"/>
          </p:cNvPicPr>
          <p:nvPr>
            <p:ph idx="1"/>
          </p:nvPr>
        </p:nvPicPr>
        <p:blipFill rotWithShape="1">
          <a:blip r:embed="rId2"/>
          <a:srcRect l="40992" t="36082" r="9162" b="12027"/>
          <a:stretch/>
        </p:blipFill>
        <p:spPr>
          <a:xfrm>
            <a:off x="2756925" y="2485803"/>
            <a:ext cx="6667500" cy="3902297"/>
          </a:xfrm>
          <a:prstGeom prst="rect">
            <a:avLst/>
          </a:prstGeom>
        </p:spPr>
      </p:pic>
    </p:spTree>
    <p:extLst>
      <p:ext uri="{BB962C8B-B14F-4D97-AF65-F5344CB8AC3E}">
        <p14:creationId xmlns:p14="http://schemas.microsoft.com/office/powerpoint/2010/main" val="1779146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www.desde3pesos.com/productos/big/Cable-USB-V8-para-conectar-Celulares-pasa-datos-o-energia-COLOR-BLANCO-12507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9937" y="2072640"/>
            <a:ext cx="4410075" cy="4276725"/>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title"/>
          </p:nvPr>
        </p:nvSpPr>
        <p:spPr>
          <a:xfrm>
            <a:off x="1028093" y="746319"/>
            <a:ext cx="10353761" cy="1326321"/>
          </a:xfrm>
        </p:spPr>
        <p:txBody>
          <a:bodyPr>
            <a:normAutofit/>
          </a:bodyPr>
          <a:lstStyle/>
          <a:p>
            <a:r>
              <a:rPr lang="es-MX" dirty="0"/>
              <a:t>Una vez que su programa este instalado ocupan un buen cable USB</a:t>
            </a:r>
          </a:p>
        </p:txBody>
      </p:sp>
    </p:spTree>
    <p:extLst>
      <p:ext uri="{BB962C8B-B14F-4D97-AF65-F5344CB8AC3E}">
        <p14:creationId xmlns:p14="http://schemas.microsoft.com/office/powerpoint/2010/main" val="3457809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Ocupas ahora un cable </a:t>
            </a:r>
            <a:r>
              <a:rPr lang="es-MX" dirty="0" err="1"/>
              <a:t>usb</a:t>
            </a:r>
            <a:r>
              <a:rPr lang="es-MX" dirty="0"/>
              <a:t> que no este quebrado.</a:t>
            </a:r>
          </a:p>
        </p:txBody>
      </p:sp>
      <p:sp>
        <p:nvSpPr>
          <p:cNvPr id="3" name="Marcador de contenido 2"/>
          <p:cNvSpPr>
            <a:spLocks noGrp="1"/>
          </p:cNvSpPr>
          <p:nvPr>
            <p:ph idx="1"/>
          </p:nvPr>
        </p:nvSpPr>
        <p:spPr/>
        <p:txBody>
          <a:bodyPr>
            <a:normAutofit/>
          </a:bodyPr>
          <a:lstStyle/>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p:txBody>
      </p:sp>
      <p:pic>
        <p:nvPicPr>
          <p:cNvPr id="1026" name="Picture 2" descr="http://3.bp.blogspot.com/_yjZIKOpZY5s/TA_LkKIREuI/AAAAAAAABt8/pMJFXgZBYN0/s320/erdrrr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9299" y="2208235"/>
            <a:ext cx="5539325" cy="3918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54797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78346F"/>
      </a:dk2>
      <a:lt2>
        <a:srgbClr val="D9A8D2"/>
      </a:lt2>
      <a:accent1>
        <a:srgbClr val="CE57AB"/>
      </a:accent1>
      <a:accent2>
        <a:srgbClr val="8E8EFD"/>
      </a:accent2>
      <a:accent3>
        <a:srgbClr val="7CBCE0"/>
      </a:accent3>
      <a:accent4>
        <a:srgbClr val="70BF9F"/>
      </a:accent4>
      <a:accent5>
        <a:srgbClr val="A5B960"/>
      </a:accent5>
      <a:accent6>
        <a:srgbClr val="D47A57"/>
      </a:accent6>
      <a:hlink>
        <a:srgbClr val="D164DE"/>
      </a:hlink>
      <a:folHlink>
        <a:srgbClr val="BE87C4"/>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D4FE1632-F131-47D3-A814-99E9CD025E20}"/>
    </a:ext>
  </a:extLst>
</a:theme>
</file>

<file path=docProps/app.xml><?xml version="1.0" encoding="utf-8"?>
<Properties xmlns="http://schemas.openxmlformats.org/officeDocument/2006/extended-properties" xmlns:vt="http://schemas.openxmlformats.org/officeDocument/2006/docPropsVTypes">
  <Template>TM04033921[[fn=Damasco]]</Template>
  <TotalTime>1173</TotalTime>
  <Words>567</Words>
  <Application>Microsoft Office PowerPoint</Application>
  <PresentationFormat>Panorámica</PresentationFormat>
  <Paragraphs>57</Paragraphs>
  <Slides>34</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34</vt:i4>
      </vt:variant>
    </vt:vector>
  </HeadingPairs>
  <TitlesOfParts>
    <vt:vector size="39" baseType="lpstr">
      <vt:lpstr>Arial</vt:lpstr>
      <vt:lpstr>Bookman Old Style</vt:lpstr>
      <vt:lpstr>Rockwell</vt:lpstr>
      <vt:lpstr>Wingdings</vt:lpstr>
      <vt:lpstr>Damask</vt:lpstr>
      <vt:lpstr>Tutorial: Conectar el móvil a Android Studio.</vt:lpstr>
      <vt:lpstr>Desde el poderoso google  1.- Paso  Buscar los drivers de nuestra marca de celular en google </vt:lpstr>
      <vt:lpstr>Aquí en este link casi el final vienen las marcas.</vt:lpstr>
      <vt:lpstr>Presentación de PowerPoint</vt:lpstr>
      <vt:lpstr>Aunque también pueden bajarlos desde la pagina oficial perteneciente de su equipo. Ejemplo: MOtorola</vt:lpstr>
      <vt:lpstr>Descargan su driver de la marca de su telefono. </vt:lpstr>
      <vt:lpstr>Abren su programa dependiendo de su teléfono y lo instalan </vt:lpstr>
      <vt:lpstr>Una vez que su programa este instalado ocupan un buen cable USB</vt:lpstr>
      <vt:lpstr>Ocupas ahora un cable usb que no este quebrado.</vt:lpstr>
      <vt:lpstr>¿Cual es la diferencia?</vt:lpstr>
      <vt:lpstr>¿Cómo conectar el móvil a Android Studio? </vt:lpstr>
      <vt:lpstr>Toma el móvil y activa la depuración USB. </vt:lpstr>
      <vt:lpstr>activación USB con el uso de diapositivas.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Abrimos android estudio</vt:lpstr>
      <vt:lpstr>Instrucciones</vt:lpstr>
      <vt:lpstr>Presentación de PowerPoint</vt:lpstr>
      <vt:lpstr>Ahora Es importante tener el teléfono desbloqueado.</vt:lpstr>
      <vt:lpstr>Si la computadora es de confianza le damos permitir siempre, y si no solo aceptar que sería solo por esta vez.</vt:lpstr>
      <vt:lpstr>Presentación de PowerPoint</vt:lpstr>
      <vt:lpstr>Presentación de PowerPoint</vt:lpstr>
      <vt:lpstr>En dispositivos conectados debe aparecer el nombre de su teléfono </vt:lpstr>
      <vt:lpstr>Si nuestra aplicación no tiene algún error correrá automáticamente en nuestro teléfono desplegando la aplicación</vt:lpstr>
      <vt:lpstr>Veremos que la aplicación se instala y se muestra con las demás aplicaciones con alguno de estos iconos</vt:lpstr>
      <vt:lpstr>¿Qué hago si no lo detecta?</vt:lpstr>
      <vt:lpstr>Agradecimiento.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Tutorial: Instalar y usar Genymotion para Android Studio.</dc:title>
  <dc:creator>Daniel Padilla</dc:creator>
  <cp:lastModifiedBy>LEONARDO DANIEL PADILLA REYES</cp:lastModifiedBy>
  <cp:revision>60</cp:revision>
  <dcterms:created xsi:type="dcterms:W3CDTF">2017-03-14T18:15:26Z</dcterms:created>
  <dcterms:modified xsi:type="dcterms:W3CDTF">2017-10-28T08:25:54Z</dcterms:modified>
</cp:coreProperties>
</file>

<file path=docProps/thumbnail.jpeg>
</file>